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2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Киселевского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Детский сад №2 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Лучики» комбинированного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1864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686800" cy="8382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Приложение № 5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02272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352800"/>
            <a:ext cx="8458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Фотоальбом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705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15240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по трудовому воспитанию детей средней группы  на тему: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900" b="1" dirty="0" smtClean="0"/>
              <a:t>«</a:t>
            </a:r>
            <a:r>
              <a:rPr lang="ru-RU" sz="3900" b="1" dirty="0" smtClean="0"/>
              <a:t>Труд и терпенье превращаются в уменье</a:t>
            </a:r>
            <a:r>
              <a:rPr lang="ru-RU" sz="3900" b="1" dirty="0" smtClean="0"/>
              <a:t>»</a:t>
            </a:r>
          </a:p>
          <a:p>
            <a:pPr algn="ctr">
              <a:buNone/>
            </a:pPr>
            <a:endParaRPr lang="ru-RU" sz="3900" dirty="0" smtClean="0"/>
          </a:p>
          <a:p>
            <a:r>
              <a:rPr lang="ru-RU" sz="3900" b="1" dirty="0" smtClean="0"/>
              <a:t>Информационная карта </a:t>
            </a:r>
            <a:r>
              <a:rPr lang="ru-RU" sz="3900" b="1" dirty="0" smtClean="0"/>
              <a:t>проекта</a:t>
            </a:r>
            <a:endParaRPr lang="ru-RU" sz="3900" dirty="0" smtClean="0"/>
          </a:p>
          <a:p>
            <a:r>
              <a:rPr lang="ru-RU" sz="3900" b="1" dirty="0" smtClean="0"/>
              <a:t>Автор проекта</a:t>
            </a:r>
            <a:r>
              <a:rPr lang="ru-RU" sz="3900" dirty="0" smtClean="0"/>
              <a:t>: </a:t>
            </a:r>
            <a:r>
              <a:rPr lang="ru-RU" sz="3900" dirty="0" err="1" smtClean="0"/>
              <a:t>Згурськая</a:t>
            </a:r>
            <a:r>
              <a:rPr lang="ru-RU" sz="3900" dirty="0" smtClean="0"/>
              <a:t> Е. А., Фролова Е.В.</a:t>
            </a:r>
          </a:p>
          <a:p>
            <a:r>
              <a:rPr lang="ru-RU" sz="3900" b="1" dirty="0" smtClean="0"/>
              <a:t>Тема проекта:</a:t>
            </a:r>
            <a:r>
              <a:rPr lang="ru-RU" sz="3900" dirty="0" smtClean="0"/>
              <a:t> «Трудовое воспитание детей  дошкольного возраста</a:t>
            </a:r>
            <a:r>
              <a:rPr lang="ru-RU" sz="3900" dirty="0" smtClean="0"/>
              <a:t>»</a:t>
            </a:r>
            <a:endParaRPr lang="ru-RU" sz="3900" dirty="0" smtClean="0"/>
          </a:p>
          <a:p>
            <a:r>
              <a:rPr lang="ru-RU" sz="3900" b="1" dirty="0" smtClean="0"/>
              <a:t>Вид проекта:</a:t>
            </a:r>
            <a:r>
              <a:rPr lang="ru-RU" sz="3900" dirty="0" smtClean="0"/>
              <a:t> информационный, обучающий.</a:t>
            </a:r>
          </a:p>
          <a:p>
            <a:r>
              <a:rPr lang="ru-RU" sz="3900" dirty="0" smtClean="0"/>
              <a:t> </a:t>
            </a:r>
            <a:r>
              <a:rPr lang="ru-RU" sz="3900" b="1" dirty="0" smtClean="0"/>
              <a:t>По времени проведения:</a:t>
            </a:r>
            <a:r>
              <a:rPr lang="ru-RU" sz="3900" dirty="0" smtClean="0"/>
              <a:t> </a:t>
            </a:r>
            <a:r>
              <a:rPr lang="ru-RU" sz="3900" dirty="0" smtClean="0"/>
              <a:t>долгосрочный</a:t>
            </a:r>
            <a:endParaRPr lang="ru-RU" sz="3900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900igr.net/datas/obg/Povedenie-i-zdorove/0034-034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Цель:</a:t>
            </a:r>
            <a:r>
              <a:rPr lang="ru-RU" sz="8000" dirty="0" smtClean="0">
                <a:solidFill>
                  <a:srgbClr val="FF0000"/>
                </a:solidFill>
              </a:rPr>
              <a:t> 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4600" b="1" i="1" dirty="0" smtClean="0"/>
              <a:t>Привлечь </a:t>
            </a:r>
            <a:r>
              <a:rPr lang="ru-RU" sz="4600" b="1" i="1" dirty="0" smtClean="0"/>
              <a:t>детей к выполнению трудовых поручений.</a:t>
            </a:r>
          </a:p>
          <a:p>
            <a:r>
              <a:rPr lang="ru-RU" sz="4600" b="1" i="1" dirty="0" smtClean="0"/>
              <a:t>Формировать необходимые умения и навыки в различных видах труда.</a:t>
            </a:r>
          </a:p>
          <a:p>
            <a:r>
              <a:rPr lang="ru-RU" sz="4600" b="1" i="1" dirty="0" smtClean="0"/>
              <a:t>Развивать желание детей участвовать в совместной трудовой деятельности. - формирование положительного отношения к труду, трудовых навыков, положительного взаимоотношения ребенка с взрослым и сверстниками, воспитание уважения к труду и людям труда.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900" b="1" i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i="1" dirty="0" smtClean="0"/>
              <a:t>Познакомить детей с предметами необходимыми для трудовой </a:t>
            </a:r>
            <a:r>
              <a:rPr lang="ru-RU" sz="4200" b="1" i="1" dirty="0" err="1" smtClean="0"/>
              <a:t>дея-ти</a:t>
            </a:r>
            <a:endParaRPr lang="ru-RU" sz="4200" b="1" i="1" dirty="0" smtClean="0"/>
          </a:p>
          <a:p>
            <a:pPr lvl="0"/>
            <a:r>
              <a:rPr lang="ru-RU" sz="4200" b="1" i="1" dirty="0" smtClean="0"/>
              <a:t>Прививать любовь к труду в коллективе.</a:t>
            </a:r>
          </a:p>
          <a:p>
            <a:pPr lvl="0"/>
            <a:r>
              <a:rPr lang="ru-RU" sz="4200" b="1" i="1" dirty="0" smtClean="0"/>
              <a:t>Вызвать интерес к результатам трудовых действий.</a:t>
            </a:r>
          </a:p>
          <a:p>
            <a:pPr lvl="0"/>
            <a:r>
              <a:rPr lang="ru-RU" sz="4200" b="1" i="1" dirty="0" smtClean="0"/>
              <a:t>Вызывать желание детей участвовать в выполнении трудовых поручений.</a:t>
            </a:r>
          </a:p>
          <a:p>
            <a:pPr lvl="0"/>
            <a:r>
              <a:rPr lang="ru-RU" sz="4200" b="1" i="1" dirty="0" smtClean="0"/>
              <a:t>Воспитывать интерес детей к миру взрослых.</a:t>
            </a:r>
          </a:p>
          <a:p>
            <a:pPr lvl="0"/>
            <a:r>
              <a:rPr lang="ru-RU" sz="4200" b="1" i="1" dirty="0" smtClean="0"/>
              <a:t>Учить в процессе наблюдения и беседы делать выводы и умозаключения. Развивать познавательный интерес.</a:t>
            </a:r>
          </a:p>
          <a:p>
            <a:pPr lvl="0"/>
            <a:r>
              <a:rPr lang="ru-RU" sz="4200" b="1" i="1" dirty="0" smtClean="0"/>
              <a:t>В процессе трудовой деятельности учить доводить начатое до конца, формировать представление о значимости труда для окружающих.</a:t>
            </a:r>
          </a:p>
          <a:p>
            <a:pPr lvl="0"/>
            <a:r>
              <a:rPr lang="ru-RU" sz="4200" b="1" i="1" dirty="0" smtClean="0"/>
              <a:t>Закреплять умение дежурить по столовой, правильно накрывать на стол и убирать со стола. Учить относить чашки, держа за ручку, на отдельный стол.</a:t>
            </a:r>
          </a:p>
          <a:p>
            <a:pPr lvl="0"/>
            <a:r>
              <a:rPr lang="ru-RU" sz="4200" b="1" i="1" dirty="0" smtClean="0"/>
              <a:t>Совершенствование умения самостоятельно поддерживать порядок в группе (уборка строительного материала, игрушек);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Приложения </a:t>
            </a:r>
            <a:r>
              <a:rPr lang="ru-RU" sz="8000" b="1" i="1" dirty="0" smtClean="0">
                <a:solidFill>
                  <a:srgbClr val="FF0000"/>
                </a:solidFill>
              </a:rPr>
              <a:t>№1</a:t>
            </a:r>
            <a:endParaRPr lang="ru-RU" sz="8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Картотека трудовых </a:t>
            </a:r>
            <a:r>
              <a:rPr lang="ru-RU" sz="3600" b="1" i="1" dirty="0" smtClean="0">
                <a:solidFill>
                  <a:srgbClr val="0070C0"/>
                </a:solidFill>
              </a:rPr>
              <a:t>поручений</a:t>
            </a:r>
          </a:p>
          <a:p>
            <a:r>
              <a:rPr lang="ru-RU" sz="3600" dirty="0" smtClean="0"/>
              <a:t> </a:t>
            </a:r>
            <a:r>
              <a:rPr lang="ru-RU" b="1" dirty="0" smtClean="0"/>
              <a:t>«Полив комнатных растений</a:t>
            </a:r>
            <a:r>
              <a:rPr lang="ru-RU" b="1" dirty="0" smtClean="0"/>
              <a:t>»</a:t>
            </a:r>
            <a:endParaRPr lang="ru-RU" b="1" dirty="0" smtClean="0"/>
          </a:p>
          <a:p>
            <a:r>
              <a:rPr lang="ru-RU" b="1" dirty="0" smtClean="0"/>
              <a:t>« Мытьё комнатных растений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«Опрыскивание комнатных растений водой из </a:t>
            </a:r>
            <a:r>
              <a:rPr lang="ru-RU" b="1" dirty="0" smtClean="0"/>
              <a:t>пульверизатора»</a:t>
            </a:r>
          </a:p>
          <a:p>
            <a:r>
              <a:rPr lang="ru-RU" b="1" dirty="0" smtClean="0"/>
              <a:t>«Ухаживаем за  растениями</a:t>
            </a:r>
            <a:r>
              <a:rPr lang="ru-RU" b="1" dirty="0" smtClean="0"/>
              <a:t>»</a:t>
            </a:r>
            <a:endParaRPr lang="ru-RU" b="1" dirty="0" smtClean="0"/>
          </a:p>
          <a:p>
            <a:r>
              <a:rPr lang="ru-RU" b="1" dirty="0" smtClean="0"/>
              <a:t>«Рыхление почвы у комнатных растений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«Посадка лука</a:t>
            </a:r>
            <a:r>
              <a:rPr lang="ru-RU" b="1" dirty="0" smtClean="0"/>
              <a:t>»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«Дежурство по столовой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«Дежурство зоне образовательной деятельности» </a:t>
            </a:r>
            <a:endParaRPr lang="ru-RU" dirty="0" smtClean="0"/>
          </a:p>
          <a:p>
            <a:r>
              <a:rPr lang="ru-RU" dirty="0" smtClean="0"/>
              <a:t> «Приготовим оборудование и материалы для образовательной деятельности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«Очистить </a:t>
            </a:r>
            <a:r>
              <a:rPr lang="ru-RU" dirty="0" smtClean="0"/>
              <a:t>от </a:t>
            </a:r>
            <a:r>
              <a:rPr lang="ru-RU" dirty="0" smtClean="0"/>
              <a:t>пластилина </a:t>
            </a:r>
            <a:r>
              <a:rPr lang="ru-RU" dirty="0" smtClean="0"/>
              <a:t>доски  для </a:t>
            </a:r>
            <a:r>
              <a:rPr lang="ru-RU" dirty="0" smtClean="0"/>
              <a:t>лепки»</a:t>
            </a:r>
          </a:p>
          <a:p>
            <a:r>
              <a:rPr lang="ru-RU" dirty="0" smtClean="0"/>
              <a:t>«Порядок в шкафу раздевальной комнаты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«Наведение порядка в группе после игры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 «Порядок в игрушках»</a:t>
            </a:r>
          </a:p>
          <a:p>
            <a:r>
              <a:rPr lang="ru-RU" dirty="0" smtClean="0"/>
              <a:t>«Мытьё кукол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«Поддерживать </a:t>
            </a:r>
            <a:r>
              <a:rPr lang="ru-RU" dirty="0" smtClean="0"/>
              <a:t>внешний вид кукол: подбирать одежду, расчесать, завязать </a:t>
            </a:r>
            <a:r>
              <a:rPr lang="ru-RU" dirty="0" smtClean="0"/>
              <a:t>бант»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Приложение № 2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Картотека</a:t>
            </a:r>
          </a:p>
          <a:p>
            <a:pPr algn="ctr">
              <a:buNone/>
            </a:pPr>
            <a:r>
              <a:rPr lang="ru-RU" sz="4800" b="1" dirty="0" smtClean="0"/>
              <a:t>(стихи, </a:t>
            </a:r>
            <a:r>
              <a:rPr lang="ru-RU" sz="4800" b="1" dirty="0" err="1" smtClean="0"/>
              <a:t>потешки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пословицы,загадки</a:t>
            </a:r>
            <a:r>
              <a:rPr lang="ru-RU" sz="4800" b="1" dirty="0" smtClean="0"/>
              <a:t>) </a:t>
            </a:r>
            <a:endParaRPr lang="ru-RU" sz="4800" dirty="0" smtClean="0"/>
          </a:p>
          <a:p>
            <a:pPr algn="ctr">
              <a:buNone/>
            </a:pPr>
            <a:endParaRPr lang="ru-RU" sz="4800" b="1" i="1" dirty="0" smtClean="0">
              <a:solidFill>
                <a:srgbClr val="0070C0"/>
              </a:solidFill>
            </a:endParaRPr>
          </a:p>
          <a:p>
            <a:endParaRPr lang="ru-RU" b="1" i="1" dirty="0"/>
          </a:p>
        </p:txBody>
      </p:sp>
      <p:pic>
        <p:nvPicPr>
          <p:cNvPr id="43010" name="Picture 2" descr="http://i44.beon.ru/66/19/2561966/58/98422558/0_7c317_847e72a2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199"/>
            <a:ext cx="5000625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Приложение № 3</a:t>
            </a:r>
            <a:endParaRPr lang="ru-RU" sz="7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Сюжетно – ролевые </a:t>
            </a:r>
            <a:r>
              <a:rPr lang="ru-RU" dirty="0" smtClean="0">
                <a:solidFill>
                  <a:srgbClr val="0070C0"/>
                </a:solidFill>
              </a:rPr>
              <a:t>игры</a:t>
            </a:r>
          </a:p>
          <a:p>
            <a:pPr lvl="0"/>
            <a:r>
              <a:rPr lang="ru-RU" b="1" dirty="0" smtClean="0"/>
              <a:t>Зоопарк</a:t>
            </a:r>
            <a:endParaRPr lang="ru-RU" dirty="0" smtClean="0"/>
          </a:p>
          <a:p>
            <a:pPr lvl="0"/>
            <a:r>
              <a:rPr lang="ru-RU" b="1" dirty="0" smtClean="0"/>
              <a:t>Детский сад</a:t>
            </a:r>
            <a:endParaRPr lang="ru-RU" dirty="0" smtClean="0"/>
          </a:p>
          <a:p>
            <a:pPr lvl="0"/>
            <a:r>
              <a:rPr lang="ru-RU" b="1" dirty="0" smtClean="0"/>
              <a:t>Семья</a:t>
            </a:r>
          </a:p>
          <a:p>
            <a:r>
              <a:rPr lang="ru-RU" b="1" dirty="0" smtClean="0"/>
              <a:t>Автобус</a:t>
            </a:r>
            <a:endParaRPr lang="ru-RU" dirty="0" smtClean="0"/>
          </a:p>
          <a:p>
            <a:r>
              <a:rPr lang="ru-RU" b="1" dirty="0" smtClean="0"/>
              <a:t>Шоферы</a:t>
            </a:r>
          </a:p>
          <a:p>
            <a:pPr lvl="0"/>
            <a:r>
              <a:rPr lang="ru-RU" b="1" dirty="0" smtClean="0"/>
              <a:t>Магазин</a:t>
            </a:r>
          </a:p>
          <a:p>
            <a:r>
              <a:rPr lang="ru-RU" b="1" dirty="0" smtClean="0"/>
              <a:t>У </a:t>
            </a:r>
            <a:r>
              <a:rPr lang="ru-RU" b="1" dirty="0" smtClean="0"/>
              <a:t>врача</a:t>
            </a:r>
          </a:p>
          <a:p>
            <a:pPr lvl="0"/>
            <a:r>
              <a:rPr lang="ru-RU" b="1" dirty="0" smtClean="0"/>
              <a:t>Строим </a:t>
            </a:r>
            <a:r>
              <a:rPr lang="ru-RU" b="1" dirty="0" smtClean="0"/>
              <a:t>дом</a:t>
            </a:r>
          </a:p>
          <a:p>
            <a:r>
              <a:rPr lang="ru-RU" b="1" dirty="0" smtClean="0"/>
              <a:t>Парикмахерская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40962" name="Picture 2" descr="http://smiles24.ru/data/smiles/anime-multyashki-27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3600"/>
            <a:ext cx="2667000" cy="4172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Приложение 4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ОД: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«Путешествие в страну лентяев и </a:t>
            </a:r>
            <a:r>
              <a:rPr lang="ru-RU" b="1" i="1" dirty="0" err="1" smtClean="0">
                <a:solidFill>
                  <a:srgbClr val="0070C0"/>
                </a:solidFill>
              </a:rPr>
              <a:t>грязнулек</a:t>
            </a:r>
            <a:r>
              <a:rPr lang="ru-RU" b="1" i="1" dirty="0" smtClean="0">
                <a:solidFill>
                  <a:srgbClr val="0070C0"/>
                </a:solidFill>
              </a:rPr>
              <a:t>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«Каждой вещи свое место»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учить </a:t>
            </a:r>
            <a:r>
              <a:rPr lang="ru-RU" dirty="0" smtClean="0"/>
              <a:t>детей составлять описания предмета; </a:t>
            </a:r>
          </a:p>
          <a:p>
            <a:pPr lvl="0"/>
            <a:r>
              <a:rPr lang="ru-RU" dirty="0" smtClean="0"/>
              <a:t>развивать внимание, речь; </a:t>
            </a:r>
          </a:p>
          <a:p>
            <a:pPr lvl="0"/>
            <a:r>
              <a:rPr lang="ru-RU" dirty="0" smtClean="0"/>
              <a:t>воспитывать у детей навыки самообслуживания .</a:t>
            </a:r>
          </a:p>
          <a:p>
            <a:pPr lvl="0"/>
            <a:r>
              <a:rPr lang="ru-RU" dirty="0" smtClean="0"/>
              <a:t>учить детей соблюдать порядок в игровой комнате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287</Words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муниципальное автономное дошкольное образовательное учреждение  Киселевского городского округа  «Детский сад №2 «Лучики» комбинированного вида» </vt:lpstr>
      <vt:lpstr>Проект по трудовому воспитанию детей средней группы  на тему: </vt:lpstr>
      <vt:lpstr>Цель: </vt:lpstr>
      <vt:lpstr>Задачи: </vt:lpstr>
      <vt:lpstr>Приложения №1</vt:lpstr>
      <vt:lpstr>Слайд 6</vt:lpstr>
      <vt:lpstr>Приложение № 2 </vt:lpstr>
      <vt:lpstr>Приложение № 3</vt:lpstr>
      <vt:lpstr>Приложение 4 </vt:lpstr>
      <vt:lpstr>Приложение № 5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Киселевского городского округа  «Детский сад №2 «Лучики» комбинированного вида» </dc:title>
  <cp:lastModifiedBy>2</cp:lastModifiedBy>
  <cp:revision>5</cp:revision>
  <dcterms:modified xsi:type="dcterms:W3CDTF">2018-04-16T14:39:29Z</dcterms:modified>
</cp:coreProperties>
</file>